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</p:sldIdLst>
  <p:sldSz cx="25199975" cy="35999738"/>
  <p:notesSz cx="6858000" cy="9144000"/>
  <p:defaultTextStyle>
    <a:defPPr>
      <a:defRPr lang="fa-IR"/>
    </a:defPPr>
    <a:lvl1pPr marL="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1pPr>
    <a:lvl2pPr marL="146875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2pPr>
    <a:lvl3pPr marL="293751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3pPr>
    <a:lvl4pPr marL="440626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4pPr>
    <a:lvl5pPr marL="587502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5pPr>
    <a:lvl6pPr marL="734377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6pPr>
    <a:lvl7pPr marL="881253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7pPr>
    <a:lvl8pPr marL="1028128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8pPr>
    <a:lvl9pPr marL="1175004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61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CFF"/>
    <a:srgbClr val="4A9D08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25" d="100"/>
          <a:sy n="25" d="100"/>
        </p:scale>
        <p:origin x="1434" y="18"/>
      </p:cViewPr>
      <p:guideLst>
        <p:guide orient="horz" pos="11361"/>
        <p:guide pos="7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9997" y="5891626"/>
            <a:ext cx="18899981" cy="12533242"/>
          </a:xfrm>
        </p:spPr>
        <p:txBody>
          <a:bodyPr anchor="b"/>
          <a:lstStyle>
            <a:lvl1pPr algn="ctr">
              <a:defRPr sz="1240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4961"/>
            </a:lvl1pPr>
            <a:lvl2pPr marL="944987" indent="0" algn="ctr">
              <a:buNone/>
              <a:defRPr sz="4134"/>
            </a:lvl2pPr>
            <a:lvl3pPr marL="1889973" indent="0" algn="ctr">
              <a:buNone/>
              <a:defRPr sz="3720"/>
            </a:lvl3pPr>
            <a:lvl4pPr marL="2834960" indent="0" algn="ctr">
              <a:buNone/>
              <a:defRPr sz="3307"/>
            </a:lvl4pPr>
            <a:lvl5pPr marL="3779947" indent="0" algn="ctr">
              <a:buNone/>
              <a:defRPr sz="3307"/>
            </a:lvl5pPr>
            <a:lvl6pPr marL="4724933" indent="0" algn="ctr">
              <a:buNone/>
              <a:defRPr sz="3307"/>
            </a:lvl6pPr>
            <a:lvl7pPr marL="5669920" indent="0" algn="ctr">
              <a:buNone/>
              <a:defRPr sz="3307"/>
            </a:lvl7pPr>
            <a:lvl8pPr marL="6614907" indent="0" algn="ctr">
              <a:buNone/>
              <a:defRPr sz="3307"/>
            </a:lvl8pPr>
            <a:lvl9pPr marL="7559893" indent="0" algn="ctr">
              <a:buNone/>
              <a:defRPr sz="3307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87030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4462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4" y="8974940"/>
            <a:ext cx="21734978" cy="14974888"/>
          </a:xfrm>
        </p:spPr>
        <p:txBody>
          <a:bodyPr anchor="b"/>
          <a:lstStyle>
            <a:lvl1pPr>
              <a:defRPr sz="1240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4" y="24091497"/>
            <a:ext cx="21734978" cy="7874940"/>
          </a:xfrm>
        </p:spPr>
        <p:txBody>
          <a:bodyPr/>
          <a:lstStyle>
            <a:lvl1pPr marL="0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1pPr>
            <a:lvl2pPr marL="944987" indent="0">
              <a:buNone/>
              <a:defRPr sz="4134">
                <a:solidFill>
                  <a:schemeClr val="tx1">
                    <a:tint val="75000"/>
                  </a:schemeClr>
                </a:solidFill>
              </a:defRPr>
            </a:lvl2pPr>
            <a:lvl3pPr marL="1889973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3pPr>
            <a:lvl4pPr marL="283496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4pPr>
            <a:lvl5pPr marL="3779947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5pPr>
            <a:lvl6pPr marL="4724933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6pPr>
            <a:lvl7pPr marL="566992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7pPr>
            <a:lvl8pPr marL="6614907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8pPr>
            <a:lvl9pPr marL="7559893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56951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05842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56"/>
            <a:ext cx="21734978" cy="69582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1" y="8824938"/>
            <a:ext cx="10660770" cy="4324966"/>
          </a:xfrm>
        </p:spPr>
        <p:txBody>
          <a:bodyPr anchor="b"/>
          <a:lstStyle>
            <a:lvl1pPr marL="0" indent="0">
              <a:buNone/>
              <a:defRPr sz="4961" b="1"/>
            </a:lvl1pPr>
            <a:lvl2pPr marL="944987" indent="0">
              <a:buNone/>
              <a:defRPr sz="4134" b="1"/>
            </a:lvl2pPr>
            <a:lvl3pPr marL="1889973" indent="0">
              <a:buNone/>
              <a:defRPr sz="3720" b="1"/>
            </a:lvl3pPr>
            <a:lvl4pPr marL="2834960" indent="0">
              <a:buNone/>
              <a:defRPr sz="3307" b="1"/>
            </a:lvl4pPr>
            <a:lvl5pPr marL="3779947" indent="0">
              <a:buNone/>
              <a:defRPr sz="3307" b="1"/>
            </a:lvl5pPr>
            <a:lvl6pPr marL="4724933" indent="0">
              <a:buNone/>
              <a:defRPr sz="3307" b="1"/>
            </a:lvl6pPr>
            <a:lvl7pPr marL="5669920" indent="0">
              <a:buNone/>
              <a:defRPr sz="3307" b="1"/>
            </a:lvl7pPr>
            <a:lvl8pPr marL="6614907" indent="0">
              <a:buNone/>
              <a:defRPr sz="3307" b="1"/>
            </a:lvl8pPr>
            <a:lvl9pPr marL="7559893" indent="0">
              <a:buNone/>
              <a:defRPr sz="330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1" y="13149904"/>
            <a:ext cx="10660770" cy="193415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7" y="8824938"/>
            <a:ext cx="10713272" cy="4324966"/>
          </a:xfrm>
        </p:spPr>
        <p:txBody>
          <a:bodyPr anchor="b"/>
          <a:lstStyle>
            <a:lvl1pPr marL="0" indent="0">
              <a:buNone/>
              <a:defRPr sz="4961" b="1"/>
            </a:lvl1pPr>
            <a:lvl2pPr marL="944987" indent="0">
              <a:buNone/>
              <a:defRPr sz="4134" b="1"/>
            </a:lvl2pPr>
            <a:lvl3pPr marL="1889973" indent="0">
              <a:buNone/>
              <a:defRPr sz="3720" b="1"/>
            </a:lvl3pPr>
            <a:lvl4pPr marL="2834960" indent="0">
              <a:buNone/>
              <a:defRPr sz="3307" b="1"/>
            </a:lvl4pPr>
            <a:lvl5pPr marL="3779947" indent="0">
              <a:buNone/>
              <a:defRPr sz="3307" b="1"/>
            </a:lvl5pPr>
            <a:lvl6pPr marL="4724933" indent="0">
              <a:buNone/>
              <a:defRPr sz="3307" b="1"/>
            </a:lvl6pPr>
            <a:lvl7pPr marL="5669920" indent="0">
              <a:buNone/>
              <a:defRPr sz="3307" b="1"/>
            </a:lvl7pPr>
            <a:lvl8pPr marL="6614907" indent="0">
              <a:buNone/>
              <a:defRPr sz="3307" b="1"/>
            </a:lvl8pPr>
            <a:lvl9pPr marL="7559893" indent="0">
              <a:buNone/>
              <a:defRPr sz="330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7" y="13149904"/>
            <a:ext cx="10713272" cy="193415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9322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2820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68242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2" y="2399982"/>
            <a:ext cx="8127647" cy="8399939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298"/>
            <a:ext cx="12757487" cy="25583147"/>
          </a:xfrm>
        </p:spPr>
        <p:txBody>
          <a:bodyPr/>
          <a:lstStyle>
            <a:lvl1pPr>
              <a:defRPr sz="6614"/>
            </a:lvl1pPr>
            <a:lvl2pPr>
              <a:defRPr sz="5787"/>
            </a:lvl2pPr>
            <a:lvl3pPr>
              <a:defRPr sz="4961"/>
            </a:lvl3pPr>
            <a:lvl4pPr>
              <a:defRPr sz="4134"/>
            </a:lvl4pPr>
            <a:lvl5pPr>
              <a:defRPr sz="4134"/>
            </a:lvl5pPr>
            <a:lvl6pPr>
              <a:defRPr sz="4134"/>
            </a:lvl6pPr>
            <a:lvl7pPr>
              <a:defRPr sz="4134"/>
            </a:lvl7pPr>
            <a:lvl8pPr>
              <a:defRPr sz="4134"/>
            </a:lvl8pPr>
            <a:lvl9pPr>
              <a:defRPr sz="413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2" y="10799922"/>
            <a:ext cx="8127647" cy="20008190"/>
          </a:xfrm>
        </p:spPr>
        <p:txBody>
          <a:bodyPr/>
          <a:lstStyle>
            <a:lvl1pPr marL="0" indent="0">
              <a:buNone/>
              <a:defRPr sz="3307"/>
            </a:lvl1pPr>
            <a:lvl2pPr marL="944987" indent="0">
              <a:buNone/>
              <a:defRPr sz="2894"/>
            </a:lvl2pPr>
            <a:lvl3pPr marL="1889973" indent="0">
              <a:buNone/>
              <a:defRPr sz="2480"/>
            </a:lvl3pPr>
            <a:lvl4pPr marL="2834960" indent="0">
              <a:buNone/>
              <a:defRPr sz="2067"/>
            </a:lvl4pPr>
            <a:lvl5pPr marL="3779947" indent="0">
              <a:buNone/>
              <a:defRPr sz="2067"/>
            </a:lvl5pPr>
            <a:lvl6pPr marL="4724933" indent="0">
              <a:buNone/>
              <a:defRPr sz="2067"/>
            </a:lvl6pPr>
            <a:lvl7pPr marL="5669920" indent="0">
              <a:buNone/>
              <a:defRPr sz="2067"/>
            </a:lvl7pPr>
            <a:lvl8pPr marL="6614907" indent="0">
              <a:buNone/>
              <a:defRPr sz="2067"/>
            </a:lvl8pPr>
            <a:lvl9pPr marL="7559893" indent="0">
              <a:buNone/>
              <a:defRPr sz="20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0289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2" y="2399982"/>
            <a:ext cx="8127647" cy="8399939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13272" y="5183298"/>
            <a:ext cx="12757487" cy="25583147"/>
          </a:xfrm>
        </p:spPr>
        <p:txBody>
          <a:bodyPr/>
          <a:lstStyle>
            <a:lvl1pPr marL="0" indent="0">
              <a:buNone/>
              <a:defRPr sz="6614"/>
            </a:lvl1pPr>
            <a:lvl2pPr marL="944987" indent="0">
              <a:buNone/>
              <a:defRPr sz="5787"/>
            </a:lvl2pPr>
            <a:lvl3pPr marL="1889973" indent="0">
              <a:buNone/>
              <a:defRPr sz="4961"/>
            </a:lvl3pPr>
            <a:lvl4pPr marL="2834960" indent="0">
              <a:buNone/>
              <a:defRPr sz="4134"/>
            </a:lvl4pPr>
            <a:lvl5pPr marL="3779947" indent="0">
              <a:buNone/>
              <a:defRPr sz="4134"/>
            </a:lvl5pPr>
            <a:lvl6pPr marL="4724933" indent="0">
              <a:buNone/>
              <a:defRPr sz="4134"/>
            </a:lvl6pPr>
            <a:lvl7pPr marL="5669920" indent="0">
              <a:buNone/>
              <a:defRPr sz="4134"/>
            </a:lvl7pPr>
            <a:lvl8pPr marL="6614907" indent="0">
              <a:buNone/>
              <a:defRPr sz="4134"/>
            </a:lvl8pPr>
            <a:lvl9pPr marL="7559893" indent="0">
              <a:buNone/>
              <a:defRPr sz="4134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2" y="10799922"/>
            <a:ext cx="8127647" cy="20008190"/>
          </a:xfrm>
        </p:spPr>
        <p:txBody>
          <a:bodyPr/>
          <a:lstStyle>
            <a:lvl1pPr marL="0" indent="0">
              <a:buNone/>
              <a:defRPr sz="3307"/>
            </a:lvl1pPr>
            <a:lvl2pPr marL="944987" indent="0">
              <a:buNone/>
              <a:defRPr sz="2894"/>
            </a:lvl2pPr>
            <a:lvl3pPr marL="1889973" indent="0">
              <a:buNone/>
              <a:defRPr sz="2480"/>
            </a:lvl3pPr>
            <a:lvl4pPr marL="2834960" indent="0">
              <a:buNone/>
              <a:defRPr sz="2067"/>
            </a:lvl4pPr>
            <a:lvl5pPr marL="3779947" indent="0">
              <a:buNone/>
              <a:defRPr sz="2067"/>
            </a:lvl5pPr>
            <a:lvl6pPr marL="4724933" indent="0">
              <a:buNone/>
              <a:defRPr sz="2067"/>
            </a:lvl6pPr>
            <a:lvl7pPr marL="5669920" indent="0">
              <a:buNone/>
              <a:defRPr sz="2067"/>
            </a:lvl7pPr>
            <a:lvl8pPr marL="6614907" indent="0">
              <a:buNone/>
              <a:defRPr sz="2067"/>
            </a:lvl8pPr>
            <a:lvl9pPr marL="7559893" indent="0">
              <a:buNone/>
              <a:defRPr sz="20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06526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054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2" y="1916653"/>
            <a:ext cx="5433745" cy="305081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498" y="1916653"/>
            <a:ext cx="15986234" cy="3050811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11769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56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26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1CE1B-4FED-41B3-819D-23F2DC5B6763}" type="datetimeFigureOut">
              <a:rPr lang="fa-IR" smtClean="0"/>
              <a:t>01/10/1444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26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26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957C3-432B-432A-9DB0-E0549F2A92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43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1889973" rtl="0" eaLnBrk="1" latinLnBrk="0" hangingPunct="1">
        <a:lnSpc>
          <a:spcPct val="90000"/>
        </a:lnSpc>
        <a:spcBef>
          <a:spcPct val="0"/>
        </a:spcBef>
        <a:buNone/>
        <a:defRPr sz="90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2493" indent="-472493" algn="l" defTabSz="1889973" rtl="0" eaLnBrk="1" latinLnBrk="0" hangingPunct="1">
        <a:lnSpc>
          <a:spcPct val="90000"/>
        </a:lnSpc>
        <a:spcBef>
          <a:spcPts val="2067"/>
        </a:spcBef>
        <a:buFont typeface="Arial" panose="020B0604020202020204" pitchFamily="34" charset="0"/>
        <a:buChar char="•"/>
        <a:defRPr sz="5787" kern="1200">
          <a:solidFill>
            <a:schemeClr val="tx1"/>
          </a:solidFill>
          <a:latin typeface="+mn-lt"/>
          <a:ea typeface="+mn-ea"/>
          <a:cs typeface="+mn-cs"/>
        </a:defRPr>
      </a:lvl1pPr>
      <a:lvl2pPr marL="1417480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362467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4134" kern="1200">
          <a:solidFill>
            <a:schemeClr val="tx1"/>
          </a:solidFill>
          <a:latin typeface="+mn-lt"/>
          <a:ea typeface="+mn-ea"/>
          <a:cs typeface="+mn-cs"/>
        </a:defRPr>
      </a:lvl3pPr>
      <a:lvl4pPr marL="3307453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4pPr>
      <a:lvl5pPr marL="4252440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5pPr>
      <a:lvl6pPr marL="5197427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6pPr>
      <a:lvl7pPr marL="6142413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7pPr>
      <a:lvl8pPr marL="7087400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8pPr>
      <a:lvl9pPr marL="8032387" indent="-472493" algn="l" defTabSz="1889973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1pPr>
      <a:lvl2pPr marL="944987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2pPr>
      <a:lvl3pPr marL="1889973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3pPr>
      <a:lvl4pPr marL="2834960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4pPr>
      <a:lvl5pPr marL="3779947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5pPr>
      <a:lvl6pPr marL="4724933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6pPr>
      <a:lvl7pPr marL="5669920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7pPr>
      <a:lvl8pPr marL="6614907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8pPr>
      <a:lvl9pPr marL="7559893" algn="l" defTabSz="1889973" rtl="0" eaLnBrk="1" latinLnBrk="0" hangingPunct="1">
        <a:defRPr sz="3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5199975" cy="3599973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77840" y="2971800"/>
            <a:ext cx="9784080" cy="14630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sp>
        <p:nvSpPr>
          <p:cNvPr id="14" name="Rounded Rectangle 13"/>
          <p:cNvSpPr/>
          <p:nvPr/>
        </p:nvSpPr>
        <p:spPr>
          <a:xfrm>
            <a:off x="454638" y="6462102"/>
            <a:ext cx="24293649" cy="29150489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18" name="Rounded Rectangle 17"/>
          <p:cNvSpPr/>
          <p:nvPr/>
        </p:nvSpPr>
        <p:spPr>
          <a:xfrm>
            <a:off x="454638" y="572051"/>
            <a:ext cx="24290700" cy="5502904"/>
          </a:xfrm>
          <a:prstGeom prst="roundRect">
            <a:avLst/>
          </a:prstGeom>
          <a:solidFill>
            <a:srgbClr val="4A9D08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endParaRPr lang="fa-IR" sz="2800" dirty="0">
              <a:solidFill>
                <a:srgbClr val="FFFF00"/>
              </a:solidFill>
              <a:cs typeface="+mj-cs"/>
            </a:endParaRPr>
          </a:p>
          <a:p>
            <a:pPr algn="ctr" rtl="0">
              <a:lnSpc>
                <a:spcPct val="107000"/>
              </a:lnSpc>
              <a:spcAft>
                <a:spcPts val="800"/>
              </a:spcAft>
            </a:pPr>
            <a:r>
              <a:rPr lang="en-US" sz="5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Title</a:t>
            </a:r>
            <a:endParaRPr lang="en-US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ctr" rtl="0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ctr" rtl="0">
              <a:lnSpc>
                <a:spcPct val="150000"/>
              </a:lnSpc>
              <a:spcAft>
                <a:spcPts val="800"/>
              </a:spcAft>
            </a:pPr>
            <a:r>
              <a:rPr lang="en-US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Author name </a:t>
            </a:r>
            <a:r>
              <a:rPr lang="en-US" sz="3200" b="1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Author name </a:t>
            </a:r>
            <a:r>
              <a:rPr lang="en-US" sz="3200" b="1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en-US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en-US" sz="3200" b="1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 </a:t>
            </a:r>
            <a:r>
              <a:rPr lang="en-US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(correspond author *)</a:t>
            </a:r>
            <a:endParaRPr lang="en-US" sz="32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ctr" rtl="0">
              <a:lnSpc>
                <a:spcPct val="150000"/>
              </a:lnSpc>
              <a:spcAft>
                <a:spcPts val="800"/>
              </a:spcAft>
            </a:pPr>
            <a:r>
              <a:rPr lang="en-US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1-Affiliation</a:t>
            </a:r>
            <a:endParaRPr lang="en-US" sz="32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ctr" rtl="0">
              <a:lnSpc>
                <a:spcPct val="150000"/>
              </a:lnSpc>
              <a:spcAft>
                <a:spcPts val="800"/>
              </a:spcAft>
            </a:pPr>
            <a:r>
              <a:rPr lang="en-US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 Affiliation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800" b="1" baseline="30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corresponding author Email</a:t>
            </a:r>
            <a:endParaRPr lang="en-US" sz="40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ctr" rtl="0">
              <a:lnSpc>
                <a:spcPct val="150000"/>
              </a:lnSpc>
              <a:spcAft>
                <a:spcPts val="800"/>
              </a:spcAft>
            </a:pP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Lotus" panose="00000400000000000000" pitchFamily="2" charset="-78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111855" y="16411103"/>
            <a:ext cx="184731" cy="98225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fa-I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1C54A8-5B2E-75AA-EA93-EFE217BFE962}"/>
              </a:ext>
            </a:extLst>
          </p:cNvPr>
          <p:cNvSpPr txBox="1"/>
          <p:nvPr/>
        </p:nvSpPr>
        <p:spPr>
          <a:xfrm>
            <a:off x="1617785" y="8474704"/>
            <a:ext cx="10982202" cy="267407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6131D3-D4C8-D129-81D6-BE9D009AA8C4}"/>
              </a:ext>
            </a:extLst>
          </p:cNvPr>
          <p:cNvSpPr txBox="1"/>
          <p:nvPr/>
        </p:nvSpPr>
        <p:spPr>
          <a:xfrm>
            <a:off x="12599986" y="8262426"/>
            <a:ext cx="10982202" cy="267407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68B818-89C6-79F3-1A5E-296267C9CF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4" t="13277" r="26100" b="17173"/>
          <a:stretch/>
        </p:blipFill>
        <p:spPr bwMode="auto">
          <a:xfrm>
            <a:off x="1081857" y="378477"/>
            <a:ext cx="5872062" cy="58900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90219B-D8EB-D19C-06BA-E95AC215D5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6057" y="647700"/>
            <a:ext cx="5428224" cy="5620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4220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</TotalTime>
  <Words>23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MRT www.Win2Farsi.com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Moorche</dc:creator>
  <cp:lastModifiedBy>R. Atyabi</cp:lastModifiedBy>
  <cp:revision>46</cp:revision>
  <dcterms:created xsi:type="dcterms:W3CDTF">2017-01-28T15:20:51Z</dcterms:created>
  <dcterms:modified xsi:type="dcterms:W3CDTF">2023-04-22T04:22:26Z</dcterms:modified>
</cp:coreProperties>
</file>